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5"/>
  </p:notesMasterIdLst>
  <p:handoutMasterIdLst>
    <p:handoutMasterId r:id="rId16"/>
  </p:handoutMasterIdLst>
  <p:sldIdLst>
    <p:sldId id="274" r:id="rId2"/>
    <p:sldId id="281" r:id="rId3"/>
    <p:sldId id="282" r:id="rId4"/>
    <p:sldId id="283" r:id="rId5"/>
    <p:sldId id="264" r:id="rId6"/>
    <p:sldId id="269" r:id="rId7"/>
    <p:sldId id="270" r:id="rId8"/>
    <p:sldId id="271" r:id="rId9"/>
    <p:sldId id="276" r:id="rId10"/>
    <p:sldId id="277" r:id="rId11"/>
    <p:sldId id="278" r:id="rId12"/>
    <p:sldId id="279" r:id="rId13"/>
    <p:sldId id="28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83C3C3A-7478-499F-8596-30A94CF8F393}">
          <p14:sldIdLst/>
        </p14:section>
        <p14:section name="Раздел без заголовка" id="{8726D556-830E-492D-90F0-64B422F66714}">
          <p14:sldIdLst>
            <p14:sldId id="274"/>
            <p14:sldId id="281"/>
            <p14:sldId id="282"/>
            <p14:sldId id="283"/>
            <p14:sldId id="264"/>
            <p14:sldId id="269"/>
            <p14:sldId id="270"/>
            <p14:sldId id="271"/>
            <p14:sldId id="276"/>
            <p14:sldId id="277"/>
            <p14:sldId id="278"/>
            <p14:sldId id="279"/>
            <p14:sldId id="28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555" autoAdjust="0"/>
    <p:restoredTop sz="94700" autoAdjust="0"/>
  </p:normalViewPr>
  <p:slideViewPr>
    <p:cSldViewPr>
      <p:cViewPr>
        <p:scale>
          <a:sx n="120" d="100"/>
          <a:sy n="120" d="100"/>
        </p:scale>
        <p:origin x="-2106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C6EB6-CAE7-483E-AF55-8A618170A7F3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7BC8B-4362-4B66-9F36-511E84432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322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9CD9E-D672-434C-B155-70C45D298F3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BBF4D-ED29-4946-B0D9-48BE65C45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0427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ЗАО «Гидротех», 2013г.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5296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EE92-B3C0-4F1A-947B-82E4866A9BF3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C36C-E8FD-450E-9C5D-3A22A6153C65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1907-13FA-4875-AA21-5F51232ACD8B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B24E-EBD6-49D5-A425-1155C4B60A5A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7E8EE-51DB-4AC5-988B-A8E8939D22BE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DB30-72B0-4AEE-A549-7B38ADD29A00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D31B-99AC-4B90-ADBD-DE80BBDB9AA8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1880-7D6F-4CDB-9DE5-B769093EE33D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FA90E-DB2E-461C-A258-1ACBE29564E2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978C-D5B7-49DD-9320-D9DAA07D3B44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D322-C495-4CC3-9E07-8A55B6E1312E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F841AEE-930F-4B2E-A81B-A39BCAA02B93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График затрат на строительство, </a:t>
            </a:r>
            <a:r>
              <a:rPr lang="en-US" sz="3200" b="1" dirty="0"/>
              <a:t>US$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268760"/>
            <a:ext cx="8914523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82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Сводные результаты финансового анализа</a:t>
            </a:r>
            <a:endParaRPr lang="ru-RU" sz="32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ЗАО «Гидротех»  2013г.</a:t>
            </a: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011420"/>
              </p:ext>
            </p:extLst>
          </p:nvPr>
        </p:nvGraphicFramePr>
        <p:xfrm>
          <a:off x="611560" y="1150938"/>
          <a:ext cx="7992888" cy="5252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Документ" r:id="rId3" imgW="6067083" imgH="4556777" progId="Word.Document.12">
                  <p:embed/>
                </p:oleObj>
              </mc:Choice>
              <mc:Fallback>
                <p:oleObj name="Документ" r:id="rId3" imgW="6067083" imgH="4556777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150938"/>
                        <a:ext cx="7992888" cy="52520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2522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Технико-экономические показатели</a:t>
            </a:r>
            <a:endParaRPr lang="ru-RU" sz="32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ЗАО «Гидротех»  2013г.</a:t>
            </a: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36440"/>
            <a:ext cx="6044492" cy="563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2902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Общие выводы</a:t>
            </a:r>
            <a:endParaRPr lang="ru-RU" sz="32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ЗАО «Гидротех»  2013г.</a:t>
            </a: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77279"/>
            <a:ext cx="6372000" cy="5173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6475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Тургусунская ГЭС </a:t>
            </a:r>
            <a:br>
              <a:rPr lang="ru-RU" sz="3200" b="1" dirty="0" smtClean="0"/>
            </a:br>
            <a:r>
              <a:rPr lang="ru-RU" sz="3200" b="1" dirty="0" smtClean="0"/>
              <a:t>с бетонной переливной плотиной</a:t>
            </a:r>
            <a:endParaRPr lang="ru-RU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0118" t="20282" r="7250" b="14100"/>
          <a:stretch>
            <a:fillRect/>
          </a:stretch>
        </p:blipFill>
        <p:spPr bwMode="auto">
          <a:xfrm>
            <a:off x="106475" y="1214422"/>
            <a:ext cx="8910267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Вид  гидротехнических сооружений </a:t>
            </a:r>
            <a:br>
              <a:rPr lang="ru-RU" sz="3200" b="1" dirty="0" smtClean="0"/>
            </a:br>
            <a:r>
              <a:rPr lang="ru-RU" sz="3200" b="1" dirty="0" smtClean="0"/>
              <a:t>с правого берега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9894" t="20000" r="7417" b="14000"/>
          <a:stretch>
            <a:fillRect/>
          </a:stretch>
        </p:blipFill>
        <p:spPr bwMode="auto">
          <a:xfrm>
            <a:off x="175348" y="1214422"/>
            <a:ext cx="8825808" cy="497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Вид  гидротехнических сооружений </a:t>
            </a:r>
            <a:br>
              <a:rPr lang="ru-RU" sz="3200" b="1" dirty="0" smtClean="0"/>
            </a:br>
            <a:r>
              <a:rPr lang="ru-RU" sz="3200" b="1" dirty="0" smtClean="0"/>
              <a:t>с левого берега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0080" t="19967" r="7267" b="14427"/>
          <a:stretch>
            <a:fillRect/>
          </a:stretch>
        </p:blipFill>
        <p:spPr bwMode="auto">
          <a:xfrm>
            <a:off x="214282" y="1214422"/>
            <a:ext cx="878687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Вид  на водохранилище Тургусунской ГЭС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0080" t="19967" r="7267" b="14427"/>
          <a:stretch>
            <a:fillRect/>
          </a:stretch>
        </p:blipFill>
        <p:spPr bwMode="auto">
          <a:xfrm>
            <a:off x="142844" y="1214422"/>
            <a:ext cx="878687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Тургусунская ГЭС </a:t>
            </a:r>
            <a:br>
              <a:rPr lang="ru-RU" sz="3200" b="1" dirty="0" smtClean="0"/>
            </a:br>
            <a:r>
              <a:rPr lang="ru-RU" sz="3200" b="1" dirty="0" smtClean="0"/>
              <a:t>с бетонной переливной плотиной</a:t>
            </a:r>
            <a:endParaRPr lang="ru-RU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0118" t="20282" r="7250" b="14100"/>
          <a:stretch>
            <a:fillRect/>
          </a:stretch>
        </p:blipFill>
        <p:spPr bwMode="auto">
          <a:xfrm>
            <a:off x="106475" y="1214422"/>
            <a:ext cx="8910267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4274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Вид  гидротехнических сооружений </a:t>
            </a:r>
            <a:br>
              <a:rPr lang="ru-RU" sz="3200" b="1" dirty="0" smtClean="0"/>
            </a:br>
            <a:r>
              <a:rPr lang="ru-RU" sz="3200" b="1" dirty="0" smtClean="0"/>
              <a:t>с правого берега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9894" t="20000" r="7417" b="14000"/>
          <a:stretch>
            <a:fillRect/>
          </a:stretch>
        </p:blipFill>
        <p:spPr bwMode="auto">
          <a:xfrm>
            <a:off x="175348" y="1214422"/>
            <a:ext cx="8825808" cy="497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54862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Вид  гидротехнических сооружений </a:t>
            </a:r>
            <a:br>
              <a:rPr lang="ru-RU" sz="3200" b="1" dirty="0" smtClean="0"/>
            </a:br>
            <a:r>
              <a:rPr lang="ru-RU" sz="3200" b="1" dirty="0" smtClean="0"/>
              <a:t>с левого берега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0080" t="19967" r="7267" b="14427"/>
          <a:stretch>
            <a:fillRect/>
          </a:stretch>
        </p:blipFill>
        <p:spPr bwMode="auto">
          <a:xfrm>
            <a:off x="214282" y="1214422"/>
            <a:ext cx="878687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63901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Вид  на водохранилище Тургусунской ГЭС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0080" t="19967" r="7267" b="14427"/>
          <a:stretch>
            <a:fillRect/>
          </a:stretch>
        </p:blipFill>
        <p:spPr bwMode="auto">
          <a:xfrm>
            <a:off x="142844" y="1214422"/>
            <a:ext cx="878687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46842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2984"/>
            <a:ext cx="7772400" cy="108012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Тургусунская ГЭС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/>
              <a:t> </a:t>
            </a: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988840"/>
            <a:ext cx="8929718" cy="17526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СПАСИБО </a:t>
            </a:r>
            <a:r>
              <a:rPr lang="ru-RU" sz="2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 ВНИМАНИЕ</a:t>
            </a:r>
            <a:endParaRPr lang="ru-RU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0950"/>
            <a:ext cx="9144000" cy="27363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4282" y="6417254"/>
            <a:ext cx="2569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ЗАО «Гидротех»  2013г.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41848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401</TotalTime>
  <Words>142</Words>
  <Application>Microsoft Office PowerPoint</Application>
  <PresentationFormat>Экран (4:3)</PresentationFormat>
  <Paragraphs>40</Paragraphs>
  <Slides>13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Поток</vt:lpstr>
      <vt:lpstr>Документ</vt:lpstr>
      <vt:lpstr>График затрат на строительство, US$</vt:lpstr>
      <vt:lpstr>Сводные результаты финансового анализа</vt:lpstr>
      <vt:lpstr>Технико-экономические показатели</vt:lpstr>
      <vt:lpstr>Общие выводы</vt:lpstr>
      <vt:lpstr>Тургусунская ГЭС  с бетонной переливной плотиной</vt:lpstr>
      <vt:lpstr>Вид  гидротехнических сооружений  с правого берега</vt:lpstr>
      <vt:lpstr>Вид  гидротехнических сооружений  с левого берега</vt:lpstr>
      <vt:lpstr>Вид  на водохранилище Тургусунской ГЭС</vt:lpstr>
      <vt:lpstr>Тургусунская ГЭС  с бетонной переливной плотиной</vt:lpstr>
      <vt:lpstr>Вид  гидротехнических сооружений  с правого берега</vt:lpstr>
      <vt:lpstr>Вид  гидротехнических сооружений  с левого берега</vt:lpstr>
      <vt:lpstr>Вид  на водохранилище Тургусунской ГЭС</vt:lpstr>
      <vt:lpstr>Тургусунская ГЭС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Тургусунская Гэс</dc:title>
  <dc:creator>Irina</dc:creator>
  <cp:lastModifiedBy>Тамара Сегеда (Заведующая кафедрой ПЭ)</cp:lastModifiedBy>
  <cp:revision>38</cp:revision>
  <dcterms:created xsi:type="dcterms:W3CDTF">2013-05-22T11:47:23Z</dcterms:created>
  <dcterms:modified xsi:type="dcterms:W3CDTF">2015-09-30T07:41:46Z</dcterms:modified>
</cp:coreProperties>
</file>